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1"/>
  </p:notesMasterIdLst>
  <p:sldIdLst>
    <p:sldId id="256" r:id="rId2"/>
    <p:sldId id="257" r:id="rId3"/>
    <p:sldId id="273" r:id="rId4"/>
    <p:sldId id="274" r:id="rId5"/>
    <p:sldId id="27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8159D-1079-46D2-BEAC-74794695912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2BA0-E392-4511-A94E-2F56C872F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54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6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7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23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8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6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28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2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9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64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66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0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7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9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2BA0-E392-4511-A94E-2F56C872F5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2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3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2D43-8CBE-420B-96F7-0A8BF3E0FE82}" type="datetimeFigureOut">
              <a:rPr lang="en-US" smtClean="0"/>
              <a:t>2021-07-23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D5548-DDE7-4455-9B1E-24999A590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3107" y="3233002"/>
            <a:ext cx="10365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OPERATION SEQUENCE FOR 500kV BUS BAR -1 MAINTENANCE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open 35/11kV T-5 transformer HV side isolator H3Q11.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open SR-1 and SR-2 isolators H1Q11 and H2Q11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Interlocking conditioning for isolator opening is that the corresponding circuit breaker should be open as the isolator is off load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the 35kV #1M bus PT secondary circuit MCB should be opened.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57" y="2316392"/>
            <a:ext cx="6919685" cy="45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500kV BB-1 Operation: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open CB Q1 Line side isolators Q12. Interlocking condition for opening of isolators is that corresponding CB should be open.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1169"/>
            <a:ext cx="12192000" cy="34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500kV BB-1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open CB Q1 Bus side isolators Q11. Interlocking condition for opening of isolators is that corresponding CB should be open.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1169"/>
            <a:ext cx="12192000" cy="34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500kV BB-1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opening all the isolators we will now earth the BB-1. For this we will close ES-11, ES-12 and B7E11.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Interlocking for BB-1 ES to close is that the bus side breaker Q1 of all 500kV bays should be open.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 side isolator Q11 of all the 500kV bays should be open.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2832"/>
            <a:ext cx="12192000" cy="349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500kV BB-1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the bus bar is converted from cold standby to maintenance we will open the bus bar PT secondary circuit MCB from Bus PT box.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49" y="2693838"/>
            <a:ext cx="4580301" cy="40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996" y="2951946"/>
            <a:ext cx="112700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OPERATION SEQUENCE FOR 500/35kV T-3 STATION TRANSFORMER</a:t>
            </a:r>
          </a:p>
          <a:p>
            <a:pPr algn="ctr"/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MAINTENANCE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Considerations Before the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see that when we shutdown the 500/35kV T-3 station transformer there will be no effect on power transmission of 500kV outgoing lines.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only load which will be affected by 500/35kV T-3 station transformer shutdown is the corresponding load of SPC.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first the load should be shifted from 35kV #1M to 132/11kV T-7 transformer.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this purpose we will open  35/11kV T-5 transformer HV Side circuit breaker H3Q1.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the 35kV #1M bus lose power the 11kV CB 101 will open and the 11kV BB-1 and 11kV BB-3 coupler breaker 141 will be closed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the load of 11kV BB-1 is been charged from 11kV BB-3 which is getting power from 132/11kV T-7 transformer.</a:t>
            </a:r>
          </a:p>
          <a:p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will shift the control of shunt reactor SR-1 and SR-2 from auto to manual.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the SR-1 and SR-2 in operation we have to open the circuit breaker H1Q1 and H2Q1 in order to convert them from operation to hot standby. </a:t>
            </a:r>
          </a:p>
        </p:txBody>
      </p:sp>
    </p:spTree>
    <p:extLst>
      <p:ext uri="{BB962C8B-B14F-4D97-AF65-F5344CB8AC3E}">
        <p14:creationId xmlns:p14="http://schemas.microsoft.com/office/powerpoint/2010/main" val="5020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7807"/>
            <a:ext cx="12191999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Considerations Before the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see that when we shutdown 500kV BB-1 there will be no effect on all outgoing 500kV lines and power transmission will not be effected.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only load which will be affected is 500/35kV T-3 station transformer and its corresponding load of SPC.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first the load should be shifted from 35kV #1M to 132/11kV T-7 transformer.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1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2046514"/>
            <a:ext cx="6836228" cy="48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500/35kV Station Transformer T-3 HV Side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will open the HV side CB B7Q1 of T-3 transformer.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0" y="2562614"/>
            <a:ext cx="4726199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SR-1 and SR-2 isolators H1Q11 and H2Q11 respectively.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97" y="2562614"/>
            <a:ext cx="4935205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35/11kV T-5 transformer HV side isolator H3Q11.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97" y="2562614"/>
            <a:ext cx="4935206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35kV #1M bus bar PT isolator PT1Q11.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70" y="2562614"/>
            <a:ext cx="4862460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500/35kV Station Transformer T-3 HV Side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will open the HV side isolator B7Q11 of T-3 transformer.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0" y="2562614"/>
            <a:ext cx="4726199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500/35kV Station Transformer T-3 HV Side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will close the HV side earth switch B7E10 of T-3 transformer.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00" y="2562614"/>
            <a:ext cx="4726200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Close 35kV #1M bus bar PT bus side earth switch PT1E11 for earthing the 35kV #1M bus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69" y="2562614"/>
            <a:ext cx="4862461" cy="42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 35kV #1M bus bar PT secondary circuit MCB from PT box.</a:t>
            </a:r>
          </a:p>
        </p:txBody>
      </p:sp>
    </p:spTree>
    <p:extLst>
      <p:ext uri="{BB962C8B-B14F-4D97-AF65-F5344CB8AC3E}">
        <p14:creationId xmlns:p14="http://schemas.microsoft.com/office/powerpoint/2010/main" val="198251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6077" y="2951946"/>
            <a:ext cx="5099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i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sz="7200" b="1" i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Circuit Breaker Open Operation Procedure: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Operator will give command from the 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Person in the yard will confirm that all three phases of CB are indeed open by checking the indicator on all three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also confirm that the indication on OWS after the operation is right.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Isolator Open Operation Procedure: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Person in the yard will switch on the control and motor power MCB of the isolator from B-phase isolator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the control and motor power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isolator is indeed restored.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give the command of opening the isolator from 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Person in the yard check that all three phase of isolator are indeed open.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the indication at OWS screen is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the operation is complete the person in the yard will switch off the control and motor power MCB of the isolator.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control and motor power of the isolator is indeed switched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Earth Switch Closing Operation Procedure: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Person in the yard will switch on the control and motor power MCB of the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arth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witch from B-phase earth switch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the control and motor power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earth switch is indeed restored.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give the command of closing the earth switch from 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Person in the yard check that all three phase of earth switch are indeed close.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the indication at OWS screen is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the operation is complete the person in the yard will switch off the control and motor power MCB of the earth switch.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OWS operator will confirm that control and motor power of the earth switch is indeed switched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will open  35/11kV T-5 transformer HV Side circuit breaker H3Q1.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the 35kV #1M bus lose power the 11kV CB 101 will open and the 11kV BB-1 and 11kV BB-3 coupler breaker 141 will be closed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the load of 11kV BB-1 is been charged from 11kV BB-3 which is getting power from 132/11kV T-7 transformer.</a:t>
            </a:r>
          </a:p>
          <a:p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we will shift the control of shunt reactor SR-1 and SR-2 from auto to manual.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the SR-1 and SR-2 in operation we have to open the circuit breaker H1Q1 and H2Q1 in order to convert them from operation to hot standby. </a:t>
            </a:r>
          </a:p>
        </p:txBody>
      </p:sp>
    </p:spTree>
    <p:extLst>
      <p:ext uri="{BB962C8B-B14F-4D97-AF65-F5344CB8AC3E}">
        <p14:creationId xmlns:p14="http://schemas.microsoft.com/office/powerpoint/2010/main" val="23132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37806"/>
            <a:ext cx="12191999" cy="482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35kV #1M Operation: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2046514"/>
            <a:ext cx="6836228" cy="48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63" y="0"/>
            <a:ext cx="3187337" cy="1608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08507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500/35kV T-3 Station Transformer HV Side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peration:</a:t>
            </a:r>
          </a:p>
          <a:p>
            <a:endParaRPr lang="en-US" sz="22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open the Q1 CB of all the bays to convert the BB-1 from operation to hot standby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Opening sequence of Q1 CB will be: B7Q1, B2Q1, B3Q1, B5Q1, B6Q1 and B1Q1.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9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1148</Words>
  <Application>Microsoft Office PowerPoint</Application>
  <PresentationFormat>Widescreen</PresentationFormat>
  <Paragraphs>160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44</cp:revision>
  <dcterms:created xsi:type="dcterms:W3CDTF">2021-07-22T09:34:28Z</dcterms:created>
  <dcterms:modified xsi:type="dcterms:W3CDTF">2021-07-23T07:03:24Z</dcterms:modified>
</cp:coreProperties>
</file>